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9144000" cy="6858000" type="screen4x3"/>
  <p:notesSz cx="6858000" cy="9144000"/>
  <p:embeddedFontLst>
    <p:embeddedFont>
      <p:font typeface="Arial Black" pitchFamily="34" charset="0"/>
      <p:bold r:id="rId3"/>
    </p:embeddedFont>
    <p:embeddedFont>
      <p:font typeface="Calibri" pitchFamily="34" charset="0"/>
      <p:regular r:id="rId4"/>
      <p:bold r:id="rId5"/>
      <p:italic r:id="rId6"/>
      <p:boldItalic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D06413-CD15-479C-AE93-B564D6B33B9A}" type="datetimeFigureOut">
              <a:rPr lang="en-US" smtClean="0"/>
              <a:pPr/>
              <a:t>6/3/2012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2BDAEC-B7E8-43A8-A5C4-C28A3D8D5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D06413-CD15-479C-AE93-B564D6B33B9A}" type="datetimeFigureOut">
              <a:rPr lang="en-US" smtClean="0"/>
              <a:pPr/>
              <a:t>6/3/2012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2BDAEC-B7E8-43A8-A5C4-C28A3D8D5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D06413-CD15-479C-AE93-B564D6B33B9A}" type="datetimeFigureOut">
              <a:rPr lang="en-US" smtClean="0"/>
              <a:pPr/>
              <a:t>6/3/2012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2BDAEC-B7E8-43A8-A5C4-C28A3D8D5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D06413-CD15-479C-AE93-B564D6B33B9A}" type="datetimeFigureOut">
              <a:rPr lang="en-US" smtClean="0"/>
              <a:pPr/>
              <a:t>6/3/2012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2BDAEC-B7E8-43A8-A5C4-C28A3D8D5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D06413-CD15-479C-AE93-B564D6B33B9A}" type="datetimeFigureOut">
              <a:rPr lang="en-US" smtClean="0"/>
              <a:pPr/>
              <a:t>6/3/2012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2BDAEC-B7E8-43A8-A5C4-C28A3D8D5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D06413-CD15-479C-AE93-B564D6B33B9A}" type="datetimeFigureOut">
              <a:rPr lang="en-US" smtClean="0"/>
              <a:pPr/>
              <a:t>6/3/2012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2BDAEC-B7E8-43A8-A5C4-C28A3D8D5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D06413-CD15-479C-AE93-B564D6B33B9A}" type="datetimeFigureOut">
              <a:rPr lang="en-US" smtClean="0"/>
              <a:pPr/>
              <a:t>6/3/2012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2BDAEC-B7E8-43A8-A5C4-C28A3D8D5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D06413-CD15-479C-AE93-B564D6B33B9A}" type="datetimeFigureOut">
              <a:rPr lang="en-US" smtClean="0"/>
              <a:pPr/>
              <a:t>6/3/2012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2BDAEC-B7E8-43A8-A5C4-C28A3D8D5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D06413-CD15-479C-AE93-B564D6B33B9A}" type="datetimeFigureOut">
              <a:rPr lang="en-US" smtClean="0"/>
              <a:pPr/>
              <a:t>6/3/2012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2BDAEC-B7E8-43A8-A5C4-C28A3D8D5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2" descr="C:\Users\Santhosh\Desktop\SP Logo.pn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6883484" y="6096000"/>
            <a:ext cx="2336716" cy="7175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6592866" y="1969978"/>
            <a:ext cx="2286000" cy="1447800"/>
          </a:xfrm>
          <a:prstGeom prst="rect">
            <a:avLst/>
          </a:prstGeom>
          <a:ln w="63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Delicious" pitchFamily="50" charset="0"/>
              </a:rPr>
              <a:t>Текст</a:t>
            </a:r>
            <a:endParaRPr lang="en-US" dirty="0" smtClean="0">
              <a:latin typeface="Delicious" pitchFamily="50" charset="0"/>
            </a:endParaRPr>
          </a:p>
          <a:p>
            <a:r>
              <a:rPr lang="ru-RU" dirty="0">
                <a:latin typeface="Delicious" pitchFamily="50" charset="0"/>
              </a:rPr>
              <a:t>Текст</a:t>
            </a:r>
            <a:endParaRPr lang="en-US" dirty="0" smtClean="0">
              <a:latin typeface="Delicious" pitchFamily="50" charset="0"/>
            </a:endParaRPr>
          </a:p>
          <a:p>
            <a:r>
              <a:rPr lang="ru-RU" dirty="0" smtClean="0">
                <a:latin typeface="Delicious" pitchFamily="50" charset="0"/>
              </a:rPr>
              <a:t>Текст</a:t>
            </a:r>
          </a:p>
          <a:p>
            <a:r>
              <a:rPr lang="ru-RU" dirty="0" smtClean="0">
                <a:latin typeface="Delicious" pitchFamily="50" charset="0"/>
              </a:rPr>
              <a:t>Текст</a:t>
            </a:r>
            <a:endParaRPr lang="en-US" dirty="0" smtClean="0">
              <a:latin typeface="Delicious" pitchFamily="50" charset="0"/>
            </a:endParaRPr>
          </a:p>
        </p:txBody>
      </p:sp>
      <p:sp>
        <p:nvSpPr>
          <p:cNvPr id="33" name="Oval 18"/>
          <p:cNvSpPr>
            <a:spLocks noChangeArrowheads="1"/>
          </p:cNvSpPr>
          <p:nvPr/>
        </p:nvSpPr>
        <p:spPr bwMode="auto">
          <a:xfrm>
            <a:off x="2680933" y="1143000"/>
            <a:ext cx="3810000" cy="381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0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254000" h="38100"/>
          </a:sp3d>
        </p:spPr>
        <p:txBody>
          <a:bodyPr wrap="none" anchor="ctr"/>
          <a:lstStyle/>
          <a:p>
            <a:endParaRPr lang="en-US">
              <a:latin typeface="Delicious" pitchFamily="50" charset="0"/>
            </a:endParaRPr>
          </a:p>
        </p:txBody>
      </p:sp>
      <p:sp>
        <p:nvSpPr>
          <p:cNvPr id="34" name="Oval 19"/>
          <p:cNvSpPr>
            <a:spLocks noChangeArrowheads="1"/>
          </p:cNvSpPr>
          <p:nvPr/>
        </p:nvSpPr>
        <p:spPr bwMode="auto">
          <a:xfrm>
            <a:off x="3187345" y="1725612"/>
            <a:ext cx="2693988" cy="2693988"/>
          </a:xfrm>
          <a:prstGeom prst="ellipse">
            <a:avLst/>
          </a:prstGeom>
          <a:solidFill>
            <a:schemeClr val="bg1"/>
          </a:solidFill>
          <a:ln w="635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Delicious" pitchFamily="50" charset="0"/>
            </a:endParaRPr>
          </a:p>
        </p:txBody>
      </p:sp>
      <p:sp>
        <p:nvSpPr>
          <p:cNvPr id="35" name="Oval 20"/>
          <p:cNvSpPr>
            <a:spLocks noChangeArrowheads="1"/>
          </p:cNvSpPr>
          <p:nvPr/>
        </p:nvSpPr>
        <p:spPr bwMode="auto">
          <a:xfrm>
            <a:off x="3470714" y="2022475"/>
            <a:ext cx="2127250" cy="2127250"/>
          </a:xfrm>
          <a:prstGeom prst="ellipse">
            <a:avLst/>
          </a:prstGeom>
          <a:solidFill>
            <a:srgbClr val="CCCCCC"/>
          </a:solidFill>
          <a:ln w="63500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254000" h="38100"/>
          </a:sp3d>
        </p:spPr>
        <p:txBody>
          <a:bodyPr wrap="square" anchor="ctr">
            <a:noAutofit/>
          </a:bodyPr>
          <a:lstStyle/>
          <a:p>
            <a:pPr algn="ctr"/>
            <a:r>
              <a:rPr lang="ru-RU" sz="2400" b="1" dirty="0" smtClean="0">
                <a:latin typeface="Delicious" pitchFamily="50" charset="0"/>
              </a:rPr>
              <a:t>Факторы</a:t>
            </a:r>
            <a:r>
              <a:rPr lang="en-US" sz="2800" b="1" dirty="0" smtClean="0">
                <a:latin typeface="Delicious" pitchFamily="50" charset="0"/>
              </a:rPr>
              <a:t> </a:t>
            </a:r>
            <a:r>
              <a:rPr lang="ru-RU" sz="2800" b="1" dirty="0" smtClean="0">
                <a:latin typeface="Delicious" pitchFamily="50" charset="0"/>
              </a:rPr>
              <a:t>Рынка</a:t>
            </a:r>
            <a:endParaRPr lang="en-US" sz="2800" b="1" dirty="0">
              <a:latin typeface="Delicious" pitchFamily="50" charset="0"/>
            </a:endParaRPr>
          </a:p>
        </p:txBody>
      </p:sp>
      <p:sp>
        <p:nvSpPr>
          <p:cNvPr id="37" name="Text Box 45"/>
          <p:cNvSpPr txBox="1">
            <a:spLocks noChangeArrowheads="1"/>
          </p:cNvSpPr>
          <p:nvPr/>
        </p:nvSpPr>
        <p:spPr bwMode="auto">
          <a:xfrm>
            <a:off x="6172200" y="1600200"/>
            <a:ext cx="2743200" cy="400110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1"/>
                </a:solidFill>
                <a:latin typeface="Delicious" pitchFamily="50" charset="0"/>
              </a:rPr>
              <a:t>Политические</a:t>
            </a:r>
            <a:endParaRPr lang="en-GB" sz="2000" b="1" dirty="0">
              <a:solidFill>
                <a:schemeClr val="tx1"/>
              </a:solidFill>
              <a:latin typeface="Delicious" pitchFamily="50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5638800" y="1447800"/>
            <a:ext cx="762000" cy="762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Delicious" pitchFamily="50" charset="0"/>
              </a:rPr>
              <a:t>P</a:t>
            </a:r>
            <a:endParaRPr lang="en-US" sz="3600" b="1" dirty="0">
              <a:latin typeface="Delicious" pitchFamily="50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629400" y="4419600"/>
            <a:ext cx="2286000" cy="1447800"/>
          </a:xfrm>
          <a:prstGeom prst="rect">
            <a:avLst/>
          </a:prstGeom>
          <a:ln w="63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Delicious" pitchFamily="50" charset="0"/>
              </a:rPr>
              <a:t>Текст</a:t>
            </a:r>
            <a:endParaRPr lang="en-US" dirty="0">
              <a:latin typeface="Delicious" pitchFamily="50" charset="0"/>
            </a:endParaRPr>
          </a:p>
          <a:p>
            <a:r>
              <a:rPr lang="ru-RU" dirty="0">
                <a:latin typeface="Delicious" pitchFamily="50" charset="0"/>
              </a:rPr>
              <a:t>Текст</a:t>
            </a:r>
            <a:endParaRPr lang="en-US" dirty="0">
              <a:latin typeface="Delicious" pitchFamily="50" charset="0"/>
            </a:endParaRPr>
          </a:p>
          <a:p>
            <a:r>
              <a:rPr lang="ru-RU" dirty="0">
                <a:latin typeface="Delicious" pitchFamily="50" charset="0"/>
              </a:rPr>
              <a:t>Текст</a:t>
            </a:r>
          </a:p>
          <a:p>
            <a:r>
              <a:rPr lang="ru-RU" dirty="0" smtClean="0">
                <a:latin typeface="Delicious" pitchFamily="50" charset="0"/>
              </a:rPr>
              <a:t>Текст</a:t>
            </a:r>
            <a:endParaRPr lang="en-US" dirty="0">
              <a:latin typeface="Delicious" pitchFamily="50" charset="0"/>
            </a:endParaRPr>
          </a:p>
        </p:txBody>
      </p:sp>
      <p:sp>
        <p:nvSpPr>
          <p:cNvPr id="65" name="Text Box 45"/>
          <p:cNvSpPr txBox="1">
            <a:spLocks noChangeArrowheads="1"/>
          </p:cNvSpPr>
          <p:nvPr/>
        </p:nvSpPr>
        <p:spPr bwMode="auto">
          <a:xfrm>
            <a:off x="6172200" y="4038600"/>
            <a:ext cx="2743200" cy="400110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1"/>
                </a:solidFill>
                <a:latin typeface="Delicious" pitchFamily="50" charset="0"/>
              </a:rPr>
              <a:t>Экономические</a:t>
            </a:r>
            <a:endParaRPr lang="en-GB" sz="2000" b="1" dirty="0">
              <a:solidFill>
                <a:schemeClr val="tx1"/>
              </a:solidFill>
              <a:latin typeface="Delicious" pitchFamily="50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5638800" y="3886200"/>
            <a:ext cx="762000" cy="762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Delicious" pitchFamily="50" charset="0"/>
              </a:rPr>
              <a:t>E</a:t>
            </a:r>
            <a:endParaRPr lang="en-US" sz="3600" b="1" dirty="0">
              <a:latin typeface="Delicious" pitchFamily="50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28600" y="4419600"/>
            <a:ext cx="2286000" cy="1447800"/>
          </a:xfrm>
          <a:prstGeom prst="rect">
            <a:avLst/>
          </a:prstGeom>
          <a:ln w="63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Delicious" pitchFamily="50" charset="0"/>
              </a:rPr>
              <a:t>Текст</a:t>
            </a:r>
            <a:endParaRPr lang="en-US" dirty="0">
              <a:latin typeface="Delicious" pitchFamily="50" charset="0"/>
            </a:endParaRPr>
          </a:p>
          <a:p>
            <a:r>
              <a:rPr lang="ru-RU" dirty="0">
                <a:latin typeface="Delicious" pitchFamily="50" charset="0"/>
              </a:rPr>
              <a:t>Текст</a:t>
            </a:r>
            <a:endParaRPr lang="en-US" dirty="0">
              <a:latin typeface="Delicious" pitchFamily="50" charset="0"/>
            </a:endParaRPr>
          </a:p>
          <a:p>
            <a:r>
              <a:rPr lang="ru-RU" dirty="0">
                <a:latin typeface="Delicious" pitchFamily="50" charset="0"/>
              </a:rPr>
              <a:t>Текст</a:t>
            </a:r>
          </a:p>
          <a:p>
            <a:r>
              <a:rPr lang="ru-RU" dirty="0">
                <a:latin typeface="Delicious" pitchFamily="50" charset="0"/>
              </a:rPr>
              <a:t>Текст</a:t>
            </a:r>
            <a:endParaRPr lang="en-US" dirty="0">
              <a:latin typeface="Delicious" pitchFamily="50" charset="0"/>
            </a:endParaRPr>
          </a:p>
        </p:txBody>
      </p:sp>
      <p:sp>
        <p:nvSpPr>
          <p:cNvPr id="68" name="Text Box 45"/>
          <p:cNvSpPr txBox="1">
            <a:spLocks noChangeArrowheads="1"/>
          </p:cNvSpPr>
          <p:nvPr/>
        </p:nvSpPr>
        <p:spPr bwMode="auto">
          <a:xfrm>
            <a:off x="228600" y="4038600"/>
            <a:ext cx="2743200" cy="400110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Delicious" pitchFamily="50" charset="0"/>
              </a:rPr>
              <a:t>Социальные</a:t>
            </a:r>
            <a:endParaRPr lang="en-GB" sz="2000" b="1" dirty="0">
              <a:solidFill>
                <a:schemeClr val="tx1"/>
              </a:solidFill>
              <a:latin typeface="Delicious" pitchFamily="50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2743200" y="3886200"/>
            <a:ext cx="762000" cy="762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Delicious" pitchFamily="50" charset="0"/>
              </a:rPr>
              <a:t>S</a:t>
            </a:r>
            <a:endParaRPr lang="en-US" sz="3600" b="1" dirty="0">
              <a:latin typeface="Delicious" pitchFamily="50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228600" y="1981200"/>
            <a:ext cx="2286000" cy="1447800"/>
          </a:xfrm>
          <a:prstGeom prst="rect">
            <a:avLst/>
          </a:prstGeom>
          <a:ln w="63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Delicious" pitchFamily="50" charset="0"/>
              </a:rPr>
              <a:t>Текст</a:t>
            </a:r>
            <a:endParaRPr lang="en-US" dirty="0">
              <a:latin typeface="Delicious" pitchFamily="50" charset="0"/>
            </a:endParaRPr>
          </a:p>
          <a:p>
            <a:r>
              <a:rPr lang="ru-RU" dirty="0">
                <a:latin typeface="Delicious" pitchFamily="50" charset="0"/>
              </a:rPr>
              <a:t>Текст</a:t>
            </a:r>
            <a:endParaRPr lang="en-US" dirty="0">
              <a:latin typeface="Delicious" pitchFamily="50" charset="0"/>
            </a:endParaRPr>
          </a:p>
          <a:p>
            <a:r>
              <a:rPr lang="ru-RU" dirty="0">
                <a:latin typeface="Delicious" pitchFamily="50" charset="0"/>
              </a:rPr>
              <a:t>Текст</a:t>
            </a:r>
          </a:p>
          <a:p>
            <a:r>
              <a:rPr lang="ru-RU" dirty="0">
                <a:latin typeface="Delicious" pitchFamily="50" charset="0"/>
              </a:rPr>
              <a:t>Текст</a:t>
            </a:r>
            <a:endParaRPr lang="en-US" dirty="0">
              <a:latin typeface="Delicious" pitchFamily="50" charset="0"/>
            </a:endParaRPr>
          </a:p>
        </p:txBody>
      </p:sp>
      <p:sp>
        <p:nvSpPr>
          <p:cNvPr id="71" name="Text Box 45"/>
          <p:cNvSpPr txBox="1">
            <a:spLocks noChangeArrowheads="1"/>
          </p:cNvSpPr>
          <p:nvPr/>
        </p:nvSpPr>
        <p:spPr bwMode="auto">
          <a:xfrm>
            <a:off x="228600" y="1600200"/>
            <a:ext cx="2743200" cy="400110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Delicious" pitchFamily="50" charset="0"/>
              </a:rPr>
              <a:t>Технологические</a:t>
            </a:r>
            <a:endParaRPr lang="en-GB" sz="2000" b="1" dirty="0">
              <a:solidFill>
                <a:schemeClr val="tx1"/>
              </a:solidFill>
              <a:latin typeface="Delicious" pitchFamily="50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2743200" y="1447800"/>
            <a:ext cx="762000" cy="762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Delicious" pitchFamily="50" charset="0"/>
              </a:rPr>
              <a:t>T</a:t>
            </a:r>
            <a:endParaRPr lang="en-US" sz="3600" b="1" dirty="0">
              <a:latin typeface="Delicious" pitchFamily="50" charset="0"/>
            </a:endParaRPr>
          </a:p>
        </p:txBody>
      </p:sp>
      <p:sp>
        <p:nvSpPr>
          <p:cNvPr id="75" name="Chevron 74"/>
          <p:cNvSpPr/>
          <p:nvPr/>
        </p:nvSpPr>
        <p:spPr>
          <a:xfrm rot="8460112">
            <a:off x="5141849" y="1925093"/>
            <a:ext cx="690090" cy="609600"/>
          </a:xfrm>
          <a:prstGeom prst="chevron">
            <a:avLst>
              <a:gd name="adj" fmla="val 28978"/>
            </a:avLst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Delicious" pitchFamily="50" charset="0"/>
            </a:endParaRPr>
          </a:p>
        </p:txBody>
      </p:sp>
      <p:sp>
        <p:nvSpPr>
          <p:cNvPr id="76" name="Chevron 75"/>
          <p:cNvSpPr/>
          <p:nvPr/>
        </p:nvSpPr>
        <p:spPr>
          <a:xfrm rot="13133805">
            <a:off x="5144146" y="3506839"/>
            <a:ext cx="690090" cy="609600"/>
          </a:xfrm>
          <a:prstGeom prst="chevron">
            <a:avLst>
              <a:gd name="adj" fmla="val 28978"/>
            </a:avLst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Delicious" pitchFamily="50" charset="0"/>
            </a:endParaRPr>
          </a:p>
        </p:txBody>
      </p:sp>
      <p:sp>
        <p:nvSpPr>
          <p:cNvPr id="77" name="Chevron 76"/>
          <p:cNvSpPr/>
          <p:nvPr/>
        </p:nvSpPr>
        <p:spPr>
          <a:xfrm rot="19892559">
            <a:off x="3384015" y="3631807"/>
            <a:ext cx="690090" cy="625831"/>
          </a:xfrm>
          <a:prstGeom prst="chevron">
            <a:avLst>
              <a:gd name="adj" fmla="val 28978"/>
            </a:avLst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Delicious" pitchFamily="50" charset="0"/>
            </a:endParaRPr>
          </a:p>
        </p:txBody>
      </p:sp>
      <p:sp>
        <p:nvSpPr>
          <p:cNvPr id="78" name="Chevron 77"/>
          <p:cNvSpPr/>
          <p:nvPr/>
        </p:nvSpPr>
        <p:spPr>
          <a:xfrm rot="2098853">
            <a:off x="3304021" y="1899883"/>
            <a:ext cx="690090" cy="625831"/>
          </a:xfrm>
          <a:prstGeom prst="chevron">
            <a:avLst>
              <a:gd name="adj" fmla="val 28978"/>
            </a:avLst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Delicious" pitchFamily="50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86802" y="76200"/>
            <a:ext cx="62953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 Black" pitchFamily="34" charset="0"/>
              </a:rPr>
              <a:t>Шаблон для презентации 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</a:rPr>
              <a:t>PEST</a:t>
            </a:r>
            <a:r>
              <a:rPr lang="ru-RU" sz="3200" b="1" dirty="0" smtClean="0">
                <a:solidFill>
                  <a:schemeClr val="bg1"/>
                </a:solidFill>
                <a:latin typeface="Arial Black" pitchFamily="34" charset="0"/>
              </a:rPr>
              <a:t>-Анализа</a:t>
            </a:r>
            <a:endParaRPr lang="en-US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31</Words>
  <Application>Microsoft Office PowerPoint</Application>
  <PresentationFormat>Экран (4:3)</PresentationFormat>
  <Paragraphs>27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Delicious</vt:lpstr>
      <vt:lpstr>Arial Black</vt:lpstr>
      <vt:lpstr>Calibri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Santhosh</dc:creator>
  <cp:lastModifiedBy>Консалтинговое агентство "Мастерпланс"</cp:lastModifiedBy>
  <cp:revision>12</cp:revision>
  <dcterms:created xsi:type="dcterms:W3CDTF">2011-09-27T05:41:46Z</dcterms:created>
  <dcterms:modified xsi:type="dcterms:W3CDTF">2012-06-02T23:40:41Z</dcterms:modified>
</cp:coreProperties>
</file>